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3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E9A9-AB6F-4FE6-A494-E6DB65E90312}" type="datetimeFigureOut">
              <a:rPr lang="es-CO" smtClean="0"/>
              <a:t>27/06/2024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8D73-B194-4A57-BB9E-CD4082A86A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70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E9A9-AB6F-4FE6-A494-E6DB65E90312}" type="datetimeFigureOut">
              <a:rPr lang="es-CO" smtClean="0"/>
              <a:t>27/06/2024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8D73-B194-4A57-BB9E-CD4082A86A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734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E9A9-AB6F-4FE6-A494-E6DB65E90312}" type="datetimeFigureOut">
              <a:rPr lang="es-CO" smtClean="0"/>
              <a:t>27/06/2024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8D73-B194-4A57-BB9E-CD4082A86A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168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E9A9-AB6F-4FE6-A494-E6DB65E90312}" type="datetimeFigureOut">
              <a:rPr lang="es-CO" smtClean="0"/>
              <a:t>27/06/2024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8D73-B194-4A57-BB9E-CD4082A86A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519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E9A9-AB6F-4FE6-A494-E6DB65E90312}" type="datetimeFigureOut">
              <a:rPr lang="es-CO" smtClean="0"/>
              <a:t>27/06/2024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8D73-B194-4A57-BB9E-CD4082A86A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6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E9A9-AB6F-4FE6-A494-E6DB65E90312}" type="datetimeFigureOut">
              <a:rPr lang="es-CO" smtClean="0"/>
              <a:t>27/06/2024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8D73-B194-4A57-BB9E-CD4082A86A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278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E9A9-AB6F-4FE6-A494-E6DB65E90312}" type="datetimeFigureOut">
              <a:rPr lang="es-CO" smtClean="0"/>
              <a:t>27/06/2024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8D73-B194-4A57-BB9E-CD4082A86A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121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E9A9-AB6F-4FE6-A494-E6DB65E90312}" type="datetimeFigureOut">
              <a:rPr lang="es-CO" smtClean="0"/>
              <a:t>27/06/2024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8D73-B194-4A57-BB9E-CD4082A86A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74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E9A9-AB6F-4FE6-A494-E6DB65E90312}" type="datetimeFigureOut">
              <a:rPr lang="es-CO" smtClean="0"/>
              <a:t>27/06/2024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8D73-B194-4A57-BB9E-CD4082A86A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64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E9A9-AB6F-4FE6-A494-E6DB65E90312}" type="datetimeFigureOut">
              <a:rPr lang="es-CO" smtClean="0"/>
              <a:t>27/06/2024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8D73-B194-4A57-BB9E-CD4082A86A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554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E9A9-AB6F-4FE6-A494-E6DB65E90312}" type="datetimeFigureOut">
              <a:rPr lang="es-CO" smtClean="0"/>
              <a:t>27/06/2024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8D73-B194-4A57-BB9E-CD4082A86A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056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3E9A9-AB6F-4FE6-A494-E6DB65E90312}" type="datetimeFigureOut">
              <a:rPr lang="es-CO" smtClean="0"/>
              <a:t>27/06/2024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28D73-B194-4A57-BB9E-CD4082A86A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47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CA19B7D-42F1-46A2-8D3A-0946CBFA0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41" t="24890" r="20882" b="9196"/>
          <a:stretch/>
        </p:blipFill>
        <p:spPr>
          <a:xfrm>
            <a:off x="578222" y="188258"/>
            <a:ext cx="7597590" cy="64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0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751" y="180000"/>
            <a:ext cx="5099187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3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6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099187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6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751" y="180000"/>
            <a:ext cx="5099187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38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06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1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62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6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2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6111" y="1867711"/>
            <a:ext cx="800586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S1</a:t>
            </a:r>
          </a:p>
          <a:p>
            <a:pPr algn="ctr"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Supplementary material to the article “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Reports of abnormal animal behavior in relation to earthquakes in Colombia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 by John J. Sánchez.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2-7: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of AAB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taxonomical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8-47: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loation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epicenter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AAB.</a:t>
            </a:r>
          </a:p>
          <a:p>
            <a:pPr>
              <a:spcAft>
                <a:spcPts val="600"/>
              </a:spcAft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25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95247"/>
            <a:ext cx="5100689" cy="654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08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13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2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7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94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02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84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3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912" y="402336"/>
            <a:ext cx="5980176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9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25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38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594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30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41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44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9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54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47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97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3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321" y="402336"/>
            <a:ext cx="6293358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84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7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6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7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4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38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45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447" y="157318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73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0" y="180000"/>
            <a:ext cx="5100689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0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881" y="348615"/>
            <a:ext cx="6476238" cy="61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3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293" y="0"/>
            <a:ext cx="5925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2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457" y="129159"/>
            <a:ext cx="6403086" cy="65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2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173" y="129159"/>
            <a:ext cx="6375654" cy="65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4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751" y="180000"/>
            <a:ext cx="5099187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01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13742</TotalTime>
  <Words>58</Words>
  <Application>Microsoft Office PowerPoint</Application>
  <PresentationFormat>Presentación en pantalla (4:3)</PresentationFormat>
  <Paragraphs>6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 J Sánchez</dc:creator>
  <cp:lastModifiedBy>MARIO MAYA</cp:lastModifiedBy>
  <cp:revision>105</cp:revision>
  <dcterms:created xsi:type="dcterms:W3CDTF">2023-05-07T15:51:57Z</dcterms:created>
  <dcterms:modified xsi:type="dcterms:W3CDTF">2024-06-27T16:42:29Z</dcterms:modified>
</cp:coreProperties>
</file>